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Relationship Id="rId34" Type="http://schemas.openxmlformats.org/officeDocument/2006/relationships/image" Target="../media/image137.png"/><Relationship Id="rId35" Type="http://schemas.openxmlformats.org/officeDocument/2006/relationships/image" Target="../media/image138.png"/><Relationship Id="rId36" Type="http://schemas.openxmlformats.org/officeDocument/2006/relationships/image" Target="../media/image139.png"/><Relationship Id="rId37" Type="http://schemas.openxmlformats.org/officeDocument/2006/relationships/image" Target="../media/image140.png"/><Relationship Id="rId38" Type="http://schemas.openxmlformats.org/officeDocument/2006/relationships/image" Target="../media/image141.png"/><Relationship Id="rId39" Type="http://schemas.openxmlformats.org/officeDocument/2006/relationships/image" Target="../media/image142.png"/><Relationship Id="rId40" Type="http://schemas.openxmlformats.org/officeDocument/2006/relationships/image" Target="../media/image143.png"/><Relationship Id="rId41" Type="http://schemas.openxmlformats.org/officeDocument/2006/relationships/image" Target="../media/image14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932" y="1107623"/>
            <a:ext cx="8833872" cy="8027781"/>
            <a:chOff x="4907932" y="1107623"/>
            <a:chExt cx="8833872" cy="8027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932" y="1107623"/>
              <a:ext cx="8833872" cy="8027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0431" y="9099240"/>
            <a:ext cx="2061954" cy="1258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3503" y="184765"/>
            <a:ext cx="6073690" cy="4814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2172" y="2334305"/>
            <a:ext cx="8604685" cy="51401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2572" y="6205342"/>
            <a:ext cx="6952840" cy="16205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343" y="2368571"/>
            <a:ext cx="7468050" cy="7124468"/>
            <a:chOff x="361343" y="2368571"/>
            <a:chExt cx="7468050" cy="7124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343" y="2368571"/>
              <a:ext cx="7468050" cy="71244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9342057" cy="1819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424" y="2100170"/>
            <a:ext cx="9904680" cy="81553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409" y="294750"/>
            <a:ext cx="8858257" cy="18190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1311" y="4192276"/>
            <a:ext cx="11135301" cy="35147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928086"/>
            <a:ext cx="18285714" cy="8357629"/>
            <a:chOff x="-19048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708" y="2732131"/>
            <a:ext cx="10845225" cy="6209855"/>
            <a:chOff x="440708" y="2732131"/>
            <a:chExt cx="10845225" cy="6209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708" y="2732131"/>
              <a:ext cx="10845225" cy="6209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8858257" cy="1819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9447" y="3495818"/>
            <a:ext cx="7091251" cy="42810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928086"/>
            <a:ext cx="18285714" cy="8357629"/>
            <a:chOff x="-19048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3639" y="2142508"/>
            <a:ext cx="13300342" cy="7852594"/>
            <a:chOff x="2473639" y="2142508"/>
            <a:chExt cx="13300342" cy="7852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639" y="2142508"/>
              <a:ext cx="13300342" cy="7852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1108" y="5071994"/>
            <a:ext cx="4155556" cy="879809"/>
            <a:chOff x="9411108" y="5071994"/>
            <a:chExt cx="4155556" cy="879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1108" y="5071994"/>
              <a:ext cx="4155556" cy="8798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858257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5856" y="4265224"/>
            <a:ext cx="8113794" cy="14597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928086"/>
            <a:ext cx="18285714" cy="8357629"/>
            <a:chOff x="-19048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121" y="2040699"/>
            <a:ext cx="6171429" cy="947174"/>
            <a:chOff x="339121" y="2040699"/>
            <a:chExt cx="6171429" cy="947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121" y="2040699"/>
              <a:ext cx="6171429" cy="947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121" y="3060714"/>
            <a:ext cx="11009524" cy="7225000"/>
            <a:chOff x="339121" y="3060714"/>
            <a:chExt cx="11009524" cy="7225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121" y="3060714"/>
              <a:ext cx="11009524" cy="7225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858257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5791" y="5267362"/>
            <a:ext cx="4156641" cy="14597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928086"/>
            <a:ext cx="18285714" cy="8357629"/>
            <a:chOff x="-19048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6981" y="4665874"/>
            <a:ext cx="6171429" cy="1572125"/>
            <a:chOff x="10326981" y="4665874"/>
            <a:chExt cx="6171429" cy="15721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6981" y="4665874"/>
              <a:ext cx="6171429" cy="1572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9000" y="5455110"/>
            <a:ext cx="1601282" cy="300000"/>
            <a:chOff x="7939000" y="5455110"/>
            <a:chExt cx="1601282" cy="30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9000" y="5455110"/>
              <a:ext cx="1601282" cy="30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858257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134" y="3588517"/>
            <a:ext cx="6838093" cy="58804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971" y="2409694"/>
            <a:ext cx="5859146" cy="13152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928086"/>
            <a:ext cx="18285714" cy="8357629"/>
            <a:chOff x="-19048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232" y="2241127"/>
            <a:ext cx="10909880" cy="7677828"/>
            <a:chOff x="250232" y="2241127"/>
            <a:chExt cx="10909880" cy="7677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232" y="2241127"/>
              <a:ext cx="10909880" cy="76778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8878429" cy="1819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3574" y="4313952"/>
            <a:ext cx="7187651" cy="3757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8295" y="2200671"/>
            <a:ext cx="11278531" cy="7359241"/>
            <a:chOff x="6718295" y="2200671"/>
            <a:chExt cx="11278531" cy="7359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295" y="2200671"/>
              <a:ext cx="11278531" cy="7359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952" y="4406260"/>
            <a:ext cx="6171429" cy="2076368"/>
            <a:chOff x="380952" y="4406260"/>
            <a:chExt cx="6171429" cy="2076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52" y="4406260"/>
              <a:ext cx="6171429" cy="2076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0240" y="7577867"/>
            <a:ext cx="2865235" cy="606624"/>
            <a:chOff x="7710240" y="7577867"/>
            <a:chExt cx="2865235" cy="606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0240" y="7577867"/>
              <a:ext cx="2865235" cy="6066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409" y="294750"/>
            <a:ext cx="8878429" cy="1819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1570" y="7664999"/>
            <a:ext cx="3714328" cy="25497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45632" y="6798363"/>
            <a:ext cx="2865235" cy="606624"/>
            <a:chOff x="4245632" y="6798363"/>
            <a:chExt cx="2865235" cy="60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632" y="6798363"/>
              <a:ext cx="2865235" cy="60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156" y="5049584"/>
            <a:ext cx="6768710" cy="1057316"/>
            <a:chOff x="342156" y="5049584"/>
            <a:chExt cx="6768710" cy="1057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156" y="5049584"/>
              <a:ext cx="6768710" cy="1057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95238" y="2507890"/>
            <a:ext cx="10619891" cy="7148514"/>
            <a:chOff x="7295238" y="2507890"/>
            <a:chExt cx="10619891" cy="71485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238" y="2507890"/>
              <a:ext cx="10619891" cy="71485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409" y="294750"/>
            <a:ext cx="8878429" cy="1819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1330" y="7405294"/>
            <a:ext cx="6445156" cy="28272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45632" y="6798363"/>
            <a:ext cx="2865235" cy="606624"/>
            <a:chOff x="4245632" y="6798363"/>
            <a:chExt cx="2865235" cy="60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632" y="6798363"/>
              <a:ext cx="2865235" cy="60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6346" y="2602113"/>
            <a:ext cx="10590479" cy="7009574"/>
            <a:chOff x="7406346" y="2602113"/>
            <a:chExt cx="10590479" cy="7009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6346" y="2602113"/>
              <a:ext cx="10590479" cy="700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193" y="5335567"/>
            <a:ext cx="7121426" cy="941338"/>
            <a:chOff x="187193" y="5335567"/>
            <a:chExt cx="7121426" cy="9413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93" y="5335567"/>
              <a:ext cx="7121426" cy="9413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409" y="294750"/>
            <a:ext cx="8878429" cy="1819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0853" y="7348151"/>
            <a:ext cx="4906994" cy="28272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1310" y="0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6035" y="390035"/>
            <a:ext cx="6107481" cy="9378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250" y="3817114"/>
            <a:ext cx="2547296" cy="2461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5155" y="6574336"/>
            <a:ext cx="2865235" cy="606624"/>
            <a:chOff x="4455155" y="6574336"/>
            <a:chExt cx="2865235" cy="606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5155" y="6574336"/>
              <a:ext cx="2865235" cy="60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169" y="5075208"/>
            <a:ext cx="6652698" cy="1198429"/>
            <a:chOff x="458169" y="5075208"/>
            <a:chExt cx="6652698" cy="1198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169" y="5075208"/>
              <a:ext cx="6652698" cy="1198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66667" y="1928086"/>
              <a:ext cx="18285714" cy="8357629"/>
              <a:chOff x="-66667" y="1928086"/>
              <a:chExt cx="18285714" cy="83576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6667" y="1928086"/>
                <a:ext cx="18285714" cy="83576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20390" y="2459055"/>
              <a:ext cx="10578020" cy="7219499"/>
              <a:chOff x="7320390" y="2459055"/>
              <a:chExt cx="10578020" cy="72194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0390" y="2459055"/>
                <a:ext cx="10578020" cy="72194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59763" y="6877648"/>
              <a:ext cx="71174" cy="68383"/>
              <a:chOff x="10759763" y="6877648"/>
              <a:chExt cx="71174" cy="683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59763" y="6877648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54303" y="6913744"/>
              <a:ext cx="71174" cy="68383"/>
              <a:chOff x="10654303" y="6913744"/>
              <a:chExt cx="71174" cy="683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4303" y="6913744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759763" y="7033292"/>
              <a:ext cx="71174" cy="68383"/>
              <a:chOff x="10759763" y="7033292"/>
              <a:chExt cx="71174" cy="683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59763" y="7033292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64525" y="6729980"/>
              <a:ext cx="71174" cy="68383"/>
              <a:chOff x="10864525" y="6729980"/>
              <a:chExt cx="71174" cy="683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64525" y="6729980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15604" y="6845361"/>
              <a:ext cx="71174" cy="68383"/>
              <a:chOff x="10415604" y="6845361"/>
              <a:chExt cx="71174" cy="6838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15604" y="6845361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20112" y="6913744"/>
              <a:ext cx="71174" cy="68383"/>
              <a:chOff x="10220112" y="6913744"/>
              <a:chExt cx="71174" cy="6838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20112" y="6913744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520272" y="6741409"/>
              <a:ext cx="71174" cy="68383"/>
              <a:chOff x="10520272" y="6741409"/>
              <a:chExt cx="71174" cy="683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20272" y="6741409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823426" y="6887172"/>
              <a:ext cx="71174" cy="68383"/>
              <a:chOff x="9823426" y="6887172"/>
              <a:chExt cx="71174" cy="6838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23426" y="6887172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422473" y="7370796"/>
              <a:ext cx="71174" cy="68383"/>
              <a:chOff x="9422473" y="7370796"/>
              <a:chExt cx="71174" cy="6838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22473" y="7370796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071683" y="7468891"/>
              <a:ext cx="71174" cy="68383"/>
              <a:chOff x="9071683" y="7468891"/>
              <a:chExt cx="71174" cy="6838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71683" y="7468891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46410" y="7067484"/>
              <a:ext cx="71174" cy="68383"/>
              <a:chOff x="9246410" y="7067484"/>
              <a:chExt cx="71174" cy="6838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46410" y="7067484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005016" y="7033292"/>
              <a:ext cx="71174" cy="68383"/>
              <a:chOff x="9005016" y="7033292"/>
              <a:chExt cx="71174" cy="683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005016" y="7033292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814794" y="7135867"/>
              <a:ext cx="71174" cy="68383"/>
              <a:chOff x="8814794" y="7135867"/>
              <a:chExt cx="71174" cy="6838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14794" y="7135867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743620" y="6776978"/>
              <a:ext cx="71174" cy="68383"/>
              <a:chOff x="8743620" y="6776978"/>
              <a:chExt cx="71174" cy="6838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43620" y="6776978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711956" y="3228666"/>
              <a:ext cx="63328" cy="60845"/>
              <a:chOff x="8711956" y="3228666"/>
              <a:chExt cx="63328" cy="6084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11956" y="3228666"/>
                <a:ext cx="63328" cy="6084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790146" y="3371469"/>
              <a:ext cx="63328" cy="60845"/>
              <a:chOff x="8790146" y="3371469"/>
              <a:chExt cx="63328" cy="6084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90146" y="3371469"/>
                <a:ext cx="63328" cy="6084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5530" y="3432314"/>
              <a:ext cx="63328" cy="60845"/>
              <a:chOff x="8375530" y="3432314"/>
              <a:chExt cx="63328" cy="6084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375530" y="3432314"/>
                <a:ext cx="63328" cy="6084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383149" y="7325647"/>
              <a:ext cx="63328" cy="60845"/>
              <a:chOff x="8383149" y="7325647"/>
              <a:chExt cx="63328" cy="6084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383149" y="7325647"/>
                <a:ext cx="63328" cy="6084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375530" y="7318109"/>
              <a:ext cx="71174" cy="68383"/>
              <a:chOff x="8375530" y="7318109"/>
              <a:chExt cx="71174" cy="6838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375530" y="7318109"/>
                <a:ext cx="71174" cy="6838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244505" y="3770341"/>
              <a:ext cx="66316" cy="63716"/>
              <a:chOff x="9244505" y="3770341"/>
              <a:chExt cx="66316" cy="6371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244505" y="3770341"/>
                <a:ext cx="66316" cy="6371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031683" y="3726625"/>
              <a:ext cx="64847" cy="62304"/>
              <a:chOff x="9031683" y="3726625"/>
              <a:chExt cx="64847" cy="6230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031683" y="3726625"/>
                <a:ext cx="64847" cy="6230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821521" y="3418600"/>
              <a:ext cx="66011" cy="63422"/>
              <a:chOff x="9821521" y="3418600"/>
              <a:chExt cx="66011" cy="63422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821521" y="3418600"/>
                <a:ext cx="66011" cy="6342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431997" y="3802199"/>
              <a:ext cx="66316" cy="63716"/>
              <a:chOff x="9431997" y="3802199"/>
              <a:chExt cx="66316" cy="6371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431997" y="3802199"/>
                <a:ext cx="66316" cy="63716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353407" y="3455457"/>
            <a:ext cx="6862222" cy="1227082"/>
            <a:chOff x="353407" y="3455457"/>
            <a:chExt cx="6862222" cy="122708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407" y="3455457"/>
              <a:ext cx="6862222" cy="122708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534521" y="5091081"/>
            <a:ext cx="2865235" cy="606624"/>
            <a:chOff x="4534521" y="5091081"/>
            <a:chExt cx="2865235" cy="60662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34521" y="5091081"/>
              <a:ext cx="2865235" cy="60662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422206" y="7376486"/>
            <a:ext cx="76204" cy="72047"/>
            <a:chOff x="9422206" y="7376486"/>
            <a:chExt cx="76204" cy="7204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22206" y="7376486"/>
              <a:ext cx="76204" cy="7204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076190" y="7465676"/>
            <a:ext cx="76204" cy="72047"/>
            <a:chOff x="9076190" y="7465676"/>
            <a:chExt cx="76204" cy="7204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76190" y="7465676"/>
              <a:ext cx="76204" cy="7204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815238" y="7135413"/>
            <a:ext cx="76204" cy="72047"/>
            <a:chOff x="8815238" y="7135413"/>
            <a:chExt cx="76204" cy="7204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15238" y="7135413"/>
              <a:ext cx="76204" cy="7204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999987" y="7027175"/>
            <a:ext cx="76204" cy="72047"/>
            <a:chOff x="8999987" y="7027175"/>
            <a:chExt cx="76204" cy="7204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99987" y="7027175"/>
              <a:ext cx="76204" cy="7204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241918" y="7063365"/>
            <a:ext cx="76204" cy="72047"/>
            <a:chOff x="9241918" y="7063365"/>
            <a:chExt cx="76204" cy="7204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241918" y="7063365"/>
              <a:ext cx="76204" cy="7204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22206" y="6887172"/>
            <a:ext cx="76204" cy="72047"/>
            <a:chOff x="9822206" y="6887172"/>
            <a:chExt cx="76204" cy="7204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22206" y="6887172"/>
              <a:ext cx="76204" cy="7204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739034" y="6777029"/>
            <a:ext cx="76204" cy="72047"/>
            <a:chOff x="8739034" y="6777029"/>
            <a:chExt cx="76204" cy="72047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39034" y="6777029"/>
              <a:ext cx="76204" cy="72047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364418" y="7313963"/>
            <a:ext cx="76204" cy="72047"/>
            <a:chOff x="8364418" y="7313963"/>
            <a:chExt cx="76204" cy="72047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64418" y="7313963"/>
              <a:ext cx="76204" cy="72047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53409" y="294750"/>
            <a:ext cx="8878429" cy="1819038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50774" y="5740866"/>
            <a:ext cx="7116528" cy="41663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978" y="2182846"/>
            <a:ext cx="10436892" cy="7879854"/>
            <a:chOff x="281978" y="2182846"/>
            <a:chExt cx="10436892" cy="7879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78" y="2182846"/>
              <a:ext cx="10436892" cy="7879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4098" y="7161048"/>
            <a:ext cx="5589397" cy="35714"/>
            <a:chOff x="1964098" y="7161048"/>
            <a:chExt cx="558939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64098" y="7161048"/>
              <a:ext cx="558939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85760" y="4384273"/>
            <a:ext cx="1502600" cy="35714"/>
            <a:chOff x="3285760" y="4384273"/>
            <a:chExt cx="150260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285760" y="4384273"/>
              <a:ext cx="150260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54839" y="9967475"/>
            <a:ext cx="1502600" cy="35714"/>
            <a:chOff x="3254839" y="9967475"/>
            <a:chExt cx="1502600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254839" y="9967475"/>
              <a:ext cx="1502600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3409" y="294750"/>
            <a:ext cx="8307829" cy="18190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0240" y="3980618"/>
            <a:ext cx="7152756" cy="48366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4894" y="6202359"/>
            <a:ext cx="5225006" cy="32054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756" y="3703836"/>
            <a:ext cx="15102453" cy="5160708"/>
            <a:chOff x="912756" y="3703836"/>
            <a:chExt cx="15102453" cy="5160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756" y="3703836"/>
              <a:ext cx="15102453" cy="51607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8307829" cy="1819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34945" y="4099038"/>
            <a:ext cx="2233890" cy="1149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71312" y="4820670"/>
            <a:ext cx="1424010" cy="166656"/>
            <a:chOff x="7971312" y="4820670"/>
            <a:chExt cx="1424010" cy="1666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1312" y="4820670"/>
              <a:ext cx="1424010" cy="166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06411" y="5770592"/>
            <a:ext cx="3941032" cy="834390"/>
            <a:chOff x="4706411" y="5770592"/>
            <a:chExt cx="3941032" cy="8343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20000">
              <a:off x="4706411" y="5770592"/>
              <a:ext cx="3941032" cy="834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09067" y="4491877"/>
            <a:ext cx="476122" cy="166656"/>
            <a:chOff x="15909067" y="4491877"/>
            <a:chExt cx="476122" cy="1666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9067" y="4491877"/>
              <a:ext cx="476122" cy="1666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11457" y="4487687"/>
            <a:ext cx="3482042" cy="17623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94163" y="7264630"/>
            <a:ext cx="7372185" cy="17623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3962" y="2273348"/>
            <a:ext cx="16751204" cy="13452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400" y="3703148"/>
            <a:ext cx="16290915" cy="5566821"/>
            <a:chOff x="997400" y="3703148"/>
            <a:chExt cx="16290915" cy="556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400" y="3703148"/>
              <a:ext cx="16290915" cy="556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42" y="7396638"/>
            <a:ext cx="5108420" cy="2250483"/>
            <a:chOff x="854542" y="7396638"/>
            <a:chExt cx="5108420" cy="22504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542" y="7396638"/>
              <a:ext cx="5108420" cy="22504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307829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34" y="2461005"/>
            <a:ext cx="17924661" cy="12899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3594" y="3164309"/>
            <a:ext cx="10138827" cy="2942591"/>
            <a:chOff x="503594" y="3164309"/>
            <a:chExt cx="10138827" cy="2942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594" y="3164309"/>
              <a:ext cx="10138827" cy="2942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779" y="6535471"/>
            <a:ext cx="9993643" cy="2595264"/>
            <a:chOff x="648779" y="6535471"/>
            <a:chExt cx="9993643" cy="25952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779" y="6535471"/>
              <a:ext cx="9993643" cy="25952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307829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422" y="2195609"/>
            <a:ext cx="4982651" cy="935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9828" y="5030304"/>
            <a:ext cx="7787347" cy="37255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667" y="1928086"/>
            <a:ext cx="18285714" cy="8357629"/>
            <a:chOff x="-66667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7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779" y="3222177"/>
            <a:ext cx="9667375" cy="2380673"/>
            <a:chOff x="648779" y="3222177"/>
            <a:chExt cx="9667375" cy="238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779" y="3222177"/>
              <a:ext cx="9667375" cy="238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114" y="6106900"/>
            <a:ext cx="9524613" cy="2611587"/>
            <a:chOff x="825114" y="6106900"/>
            <a:chExt cx="9524613" cy="2611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114" y="6106900"/>
              <a:ext cx="9524613" cy="26115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409" y="294750"/>
            <a:ext cx="8307829" cy="1819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993" y="2207742"/>
            <a:ext cx="3654023" cy="14075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9828" y="4839828"/>
            <a:ext cx="7497175" cy="37255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61" y="118340"/>
            <a:ext cx="2087648" cy="1995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27644" y="4304941"/>
            <a:ext cx="19317342" cy="3298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838" y="118340"/>
            <a:ext cx="2718162" cy="1995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64018" y="3023045"/>
            <a:ext cx="19210981" cy="5545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409" y="294750"/>
            <a:ext cx="2003934" cy="1823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4022" y="2472762"/>
            <a:ext cx="10473915" cy="1556553"/>
            <a:chOff x="334022" y="2472762"/>
            <a:chExt cx="10473915" cy="1556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022" y="2472762"/>
              <a:ext cx="10473915" cy="1556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6001" y="4585461"/>
            <a:ext cx="9167180" cy="1114793"/>
            <a:chOff x="8476001" y="4585461"/>
            <a:chExt cx="9167180" cy="11147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6001" y="4585461"/>
              <a:ext cx="9167180" cy="1114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5842" y="6106900"/>
            <a:ext cx="9512098" cy="1344194"/>
            <a:chOff x="415842" y="6106900"/>
            <a:chExt cx="9512098" cy="13441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842" y="6106900"/>
              <a:ext cx="9512098" cy="13441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6354" y="7915809"/>
            <a:ext cx="9866416" cy="1491233"/>
            <a:chOff x="7886354" y="7915809"/>
            <a:chExt cx="9866416" cy="1491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6354" y="7915809"/>
              <a:ext cx="9866416" cy="1491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99922" y="2565844"/>
            <a:ext cx="9085871" cy="4519991"/>
            <a:chOff x="4599922" y="2565844"/>
            <a:chExt cx="9085871" cy="4519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9922" y="2565844"/>
              <a:ext cx="9085871" cy="45199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2003934" cy="18231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791" y="7033952"/>
            <a:ext cx="9701713" cy="3319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064" y="2241197"/>
            <a:ext cx="11401946" cy="1386556"/>
            <a:chOff x="475064" y="2241197"/>
            <a:chExt cx="11401946" cy="1386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064" y="2241197"/>
              <a:ext cx="11401946" cy="13865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3309714" cy="1823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3" y="3925562"/>
            <a:ext cx="16896439" cy="34512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3356" y="8260990"/>
            <a:ext cx="11798508" cy="12688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838" y="224912"/>
            <a:ext cx="3402943" cy="1872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3357" y="5105329"/>
            <a:ext cx="14052771" cy="1551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409" y="294750"/>
            <a:ext cx="4615371" cy="18190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0470" y="3027217"/>
            <a:ext cx="6243819" cy="6616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4" y="1928086"/>
            <a:ext cx="18285714" cy="8357629"/>
            <a:chOff x="9524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3001" y="4980492"/>
            <a:ext cx="15419713" cy="4809551"/>
            <a:chOff x="1433001" y="4980492"/>
            <a:chExt cx="15419713" cy="480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3001" y="4980492"/>
              <a:ext cx="15419713" cy="48095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9342057" cy="1819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9634" y="2172990"/>
            <a:ext cx="8610928" cy="3091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28086"/>
            <a:ext cx="18285714" cy="8357629"/>
            <a:chOff x="0" y="1928086"/>
            <a:chExt cx="18285714" cy="8357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28086"/>
              <a:ext cx="18285714" cy="8357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930" y="3100143"/>
            <a:ext cx="16652455" cy="5693058"/>
            <a:chOff x="662930" y="3100143"/>
            <a:chExt cx="16652455" cy="5693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930" y="3100143"/>
              <a:ext cx="16652455" cy="5693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409" y="294750"/>
            <a:ext cx="9342057" cy="18190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2023-11-12T01:53:23Z</dcterms:created>
  <dcterms:modified xsi:type="dcterms:W3CDTF">2023-11-12T01:53:23Z</dcterms:modified>
</cp:coreProperties>
</file>